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0.56999999999999995</c:v>
                </c:pt>
                <c:pt idx="1">
                  <c:v>0.22</c:v>
                </c:pt>
                <c:pt idx="2">
                  <c:v>0.22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0.75</c:v>
                </c:pt>
                <c:pt idx="1">
                  <c:v>0.12</c:v>
                </c:pt>
                <c:pt idx="2">
                  <c:v>0.13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0.3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0.3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0.67</c:v>
                </c:pt>
                <c:pt idx="1">
                  <c:v>0.31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0.19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0.44</c:v>
                </c:pt>
                <c:pt idx="1">
                  <c:v>0.35</c:v>
                </c:pt>
                <c:pt idx="2">
                  <c:v>0.2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0.57999999999999996</c:v>
                </c:pt>
                <c:pt idx="1">
                  <c:v>0.25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</c:v>
                </c:pt>
                <c:pt idx="1">
                  <c:v>0.33</c:v>
                </c:pt>
                <c:pt idx="2">
                  <c:v>0.12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0.83</c:v>
                </c:pt>
                <c:pt idx="1">
                  <c:v>0.05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0.19</c:v>
                </c:pt>
                <c:pt idx="2">
                  <c:v>0.19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0.62</c:v>
                </c:pt>
                <c:pt idx="1">
                  <c:v>0.36</c:v>
                </c:pt>
                <c:pt idx="2">
                  <c:v>0.02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0.68</c:v>
                </c:pt>
                <c:pt idx="1">
                  <c:v>0.23</c:v>
                </c:pt>
                <c:pt idx="2">
                  <c:v>0.08</c:v>
                </c:pt>
              </c:numCache>
            </c:numRef>
          </c:val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E82113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E82113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Verulam Medical Group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Colney Medical Centre, 45-47 Kings Road, London Colney AL2 1ES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23%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394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E82113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https://gp-patient.co.uk/PatientExperiences?practicecode=E82113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Verulam Medical Group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83%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98%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83%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80%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78%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81%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Verulam Medical Group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Colney Medical Centre, 45-47 Kings Road, London Colney AL2 1ES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E82113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23%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92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394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https://gp-patient.co.uk/PatientExperiences?practicecode=E82113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Verulam Medical Group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98%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87%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98%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98%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98%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81%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630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GURNEY, Jade (VERULAM MEDICAL GROUP)</cp:lastModifiedBy>
  <cp:revision>235</cp:revision>
  <dcterms:created xsi:type="dcterms:W3CDTF">2022-02-15T10:00:54Z</dcterms:created>
  <dcterms:modified xsi:type="dcterms:W3CDTF">2025-01-22T13:13:47Z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